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E31126-A202-4D8D-87B2-34CEA879045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63C2B9-8FC9-4899-95CC-1177352869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7634" y="4725144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Forte" panose="03060902040502070203" pitchFamily="66" charset="0"/>
              </a:rPr>
              <a:t>Be polite At the table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700" y="3933056"/>
            <a:ext cx="8458200" cy="9144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Good afternoon</a:t>
            </a:r>
            <a:endParaRPr lang="ru-RU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41712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The 23</a:t>
            </a:r>
            <a:r>
              <a:rPr lang="en-US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rd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 of October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1015465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Wednesday</a:t>
            </a:r>
            <a:endParaRPr lang="ru-RU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2398" y="1916832"/>
            <a:ext cx="6048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be polite and sweet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your home, in the street.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please, goodbye and thanks,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you will have a lot of friends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1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solidFill>
                  <a:srgbClr val="002060"/>
                </a:solidFill>
              </a:rPr>
              <a:t>Prove the points. Find the sentences in the text</a:t>
            </a:r>
            <a:endParaRPr lang="ru-RU" cap="none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Tailor didn’t have lunch in the hotel.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Tailor had an English friend.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name of a German wasn’t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Mahlzeit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Tailor thought that the Germans had strange traditions.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Mahlzeit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is the German word for “good appetite”.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German thought that “Tailor” is the English word for “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Mahlzeit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7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 smtClean="0">
                <a:solidFill>
                  <a:srgbClr val="002060"/>
                </a:solidFill>
              </a:rPr>
              <a:t>MATCH THE POINTS</a:t>
            </a:r>
            <a:endParaRPr lang="ru-RU" cap="none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3941420"/>
              </p:ext>
            </p:extLst>
          </p:nvPr>
        </p:nvGraphicFramePr>
        <p:xfrm>
          <a:off x="395536" y="1988840"/>
          <a:ext cx="8306692" cy="329184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180565"/>
                <a:gridCol w="4126127"/>
              </a:tblGrid>
              <a:tr h="39508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u="sng" dirty="0">
                          <a:effectLst/>
                        </a:rPr>
                        <a:t>Russian</a:t>
                      </a:r>
                      <a:endParaRPr lang="ru-RU" sz="1800" b="0" i="1" u="sng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u="sng" dirty="0" smtClean="0">
                          <a:effectLst/>
                        </a:rPr>
                        <a:t>English</a:t>
                      </a:r>
                      <a:endParaRPr lang="ru-RU" sz="1800" b="0" i="1" u="sng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Спасибо большое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</a:rPr>
                        <a:t>Excuse me</a:t>
                      </a:r>
                      <a:endParaRPr lang="ru-RU" sz="18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Извините меня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</a:rPr>
                        <a:t>Thank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you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very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much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Пожалуйста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</a:rPr>
                        <a:t>Sorry</a:t>
                      </a:r>
                      <a:endParaRPr lang="ru-RU" sz="18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Угощайся.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</a:rPr>
                        <a:t>Thanks, it’s great.</a:t>
                      </a:r>
                      <a:endParaRPr lang="ru-RU" sz="1800" b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Как мило с вашей стороны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</a:rPr>
                        <a:t>Please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Простите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</a:rPr>
                        <a:t>Help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yourself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  <a:tr h="395082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Спасибо, это вкусно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</a:rPr>
                        <a:t>How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kind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of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you</a:t>
                      </a:r>
                      <a:endParaRPr lang="ru-RU" sz="18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347864" y="2636912"/>
            <a:ext cx="1584176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419872" y="2708920"/>
            <a:ext cx="144016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419872" y="3429000"/>
            <a:ext cx="1512168" cy="8640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563888" y="3861048"/>
            <a:ext cx="1368152" cy="8640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635896" y="4293096"/>
            <a:ext cx="1296144" cy="7920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563888" y="3429000"/>
            <a:ext cx="1368152" cy="122413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635896" y="3861048"/>
            <a:ext cx="1224136" cy="11521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  <a:effectLst>
            <a:outerShdw blurRad="50800" dist="50800" dir="5400000" algn="ctr" rotWithShape="0">
              <a:srgbClr val="00206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3964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Make up a dialogue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64904"/>
            <a:ext cx="8686800" cy="3098974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is ready. 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smells/looks great!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…?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pass me … , please? - Take it/them.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052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Grammar reference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speak with our mouth full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put the table napkin on our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knees.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reach (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тянуться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across for the salt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fork and knife properly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put our elbows on the table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wave (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махать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the knife or fork in the air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noiselessly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(бесшумно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………… wash our hands before we eat.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1053" y="2009526"/>
            <a:ext cx="1050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16577" y="1486306"/>
            <a:ext cx="15504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mustn’t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16577" y="2517483"/>
            <a:ext cx="15504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mustn’t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6515" y="3552333"/>
            <a:ext cx="15504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mustn’t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0806" y="4051878"/>
            <a:ext cx="15504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mustn’t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76584" y="3029113"/>
            <a:ext cx="1050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6583" y="4575098"/>
            <a:ext cx="1050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1853" y="5098318"/>
            <a:ext cx="1050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438204">
            <a:off x="7028368" y="760348"/>
            <a:ext cx="211640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mustn’t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715044">
            <a:off x="11819" y="645666"/>
            <a:ext cx="19180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35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2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Check yourself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8 pluses – you are very polite at the table.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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put a “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6-7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pluses – you are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polite at 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table.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put 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5-6 pluses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you are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very polite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table.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put 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&lt;4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pluses – you are not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at the table.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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put 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520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7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7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 lesson is over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3632249"/>
            <a:ext cx="3456384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latin typeface="Blackadder ITC" panose="04020505051007020D02" pitchFamily="82" charset="0"/>
              </a:rPr>
              <a:t>Good bye…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011574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down your home task:</a:t>
            </a:r>
            <a:r>
              <a:rPr lang="en-US" sz="3200" dirty="0" smtClean="0">
                <a:solidFill>
                  <a:srgbClr val="002060"/>
                </a:solidFill>
                <a:latin typeface="Forte" panose="03060902040502070203" pitchFamily="66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708919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Forte" panose="03060902040502070203" pitchFamily="66" charset="0"/>
              </a:rPr>
              <a:t>you are to </a:t>
            </a:r>
            <a:r>
              <a:rPr lang="en-US" sz="3600" u="sng" dirty="0">
                <a:solidFill>
                  <a:srgbClr val="002060"/>
                </a:solidFill>
                <a:latin typeface="Forte" panose="03060902040502070203" pitchFamily="66" charset="0"/>
              </a:rPr>
              <a:t>learn the poem by heart</a:t>
            </a:r>
            <a:endParaRPr lang="ru-RU" sz="3600" u="sng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616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4" presetClass="entr" presetSubtype="1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81206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81206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388</Words>
  <Application>Microsoft Office PowerPoint</Application>
  <PresentationFormat>Экран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Be polite At the table</vt:lpstr>
      <vt:lpstr>Prove the points. Find the sentences in the text</vt:lpstr>
      <vt:lpstr>MATCH THE POINTS</vt:lpstr>
      <vt:lpstr>Make up a dialogue</vt:lpstr>
      <vt:lpstr>Grammar reference</vt:lpstr>
      <vt:lpstr>Check yourself</vt:lpstr>
      <vt:lpstr>The lesson is over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polite At the table</dc:title>
  <dc:creator>Сергей</dc:creator>
  <cp:lastModifiedBy>eacher</cp:lastModifiedBy>
  <cp:revision>11</cp:revision>
  <dcterms:created xsi:type="dcterms:W3CDTF">2013-10-22T06:02:43Z</dcterms:created>
  <dcterms:modified xsi:type="dcterms:W3CDTF">2013-10-23T09:13:16Z</dcterms:modified>
</cp:coreProperties>
</file>